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ACHEI UM GRANDE AMIGO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vem chegando o dia, </a:t>
            </a:r>
          </a:p>
          <a:p>
            <a:r>
              <a:rPr lang="pt-BR" dirty="0"/>
              <a:t>A Bíblia, sim, o diz,</a:t>
            </a:r>
          </a:p>
          <a:p>
            <a:r>
              <a:rPr lang="pt-BR" dirty="0"/>
              <a:t>Em que Cristo a este </a:t>
            </a:r>
          </a:p>
          <a:p>
            <a:r>
              <a:rPr lang="pt-BR" dirty="0"/>
              <a:t>mundo voltará. </a:t>
            </a:r>
          </a:p>
        </p:txBody>
      </p:sp>
    </p:spTree>
    <p:extLst>
      <p:ext uri="{BB962C8B-B14F-4D97-AF65-F5344CB8AC3E}">
        <p14:creationId xmlns:p14="http://schemas.microsoft.com/office/powerpoint/2010/main" val="1930675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Momento mui alegre! </a:t>
            </a:r>
          </a:p>
          <a:p>
            <a:r>
              <a:rPr lang="pt-BR" dirty="0"/>
              <a:t>Que dia tão feliz! </a:t>
            </a:r>
          </a:p>
          <a:p>
            <a:r>
              <a:rPr lang="pt-BR" dirty="0"/>
              <a:t>Sim, que dia esplendoroso, </a:t>
            </a:r>
          </a:p>
          <a:p>
            <a:r>
              <a:rPr lang="pt-BR" dirty="0"/>
              <a:t>então, será. </a:t>
            </a:r>
          </a:p>
        </p:txBody>
      </p:sp>
    </p:spTree>
    <p:extLst>
      <p:ext uri="{BB962C8B-B14F-4D97-AF65-F5344CB8AC3E}">
        <p14:creationId xmlns:p14="http://schemas.microsoft.com/office/powerpoint/2010/main" val="2430958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E, assim, com Ele </a:t>
            </a:r>
          </a:p>
          <a:p>
            <a:r>
              <a:rPr lang="pt-BR" dirty="0"/>
              <a:t>sempre no Céu habitarei, </a:t>
            </a:r>
          </a:p>
          <a:p>
            <a:r>
              <a:rPr lang="pt-BR" dirty="0"/>
              <a:t>Já liberto do pecado e da dor;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9272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2AAA15-0291-473A-80B2-C0E2DB18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8E132B-7756-4817-992A-98B4A77F8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14AFCB-E9CA-422A-A7D1-08D77B9591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Seu amado rosto </a:t>
            </a:r>
          </a:p>
          <a:p>
            <a:r>
              <a:rPr lang="pt-BR" dirty="0"/>
              <a:t>então contemplarei, </a:t>
            </a:r>
          </a:p>
          <a:p>
            <a:r>
              <a:rPr lang="pt-BR" dirty="0"/>
              <a:t>E desfrutarei das </a:t>
            </a:r>
          </a:p>
          <a:p>
            <a:r>
              <a:rPr lang="pt-BR" dirty="0"/>
              <a:t>bênçãos do </a:t>
            </a:r>
            <a:r>
              <a:rPr lang="pt-BR"/>
              <a:t>Senhor.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2052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ACHEI UM GRANDE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Achei um grande Amigo: </a:t>
            </a:r>
          </a:p>
          <a:p>
            <a:r>
              <a:rPr lang="pt-BR" dirty="0"/>
              <a:t>Jesus, o Salvador; </a:t>
            </a:r>
          </a:p>
          <a:p>
            <a:r>
              <a:rPr lang="pt-BR" dirty="0"/>
              <a:t>Contarei quão grandes </a:t>
            </a:r>
          </a:p>
          <a:p>
            <a:r>
              <a:rPr lang="pt-BR" dirty="0"/>
              <a:t>coisas fez por mim.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Estando eu perdido, </a:t>
            </a:r>
          </a:p>
          <a:p>
            <a:r>
              <a:rPr lang="pt-BR" dirty="0"/>
              <a:t>Indigno pecador, </a:t>
            </a:r>
          </a:p>
          <a:p>
            <a:r>
              <a:rPr lang="pt-BR" dirty="0"/>
              <a:t>Resgatou-me; hoje </a:t>
            </a:r>
          </a:p>
          <a:p>
            <a:r>
              <a:rPr lang="pt-BR" dirty="0"/>
              <a:t>sirvo a Ele, enfim. </a:t>
            </a:r>
          </a:p>
        </p:txBody>
      </p:sp>
    </p:spTree>
    <p:extLst>
      <p:ext uri="{BB962C8B-B14F-4D97-AF65-F5344CB8AC3E}">
        <p14:creationId xmlns:p14="http://schemas.microsoft.com/office/powerpoint/2010/main" val="3772369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Seu amor imenso, </a:t>
            </a:r>
          </a:p>
          <a:p>
            <a:r>
              <a:rPr lang="pt-BR" dirty="0"/>
              <a:t>Por mim morreu na cruz, </a:t>
            </a:r>
          </a:p>
          <a:p>
            <a:r>
              <a:rPr lang="pt-BR" dirty="0"/>
              <a:t>E perdão dos meus </a:t>
            </a:r>
          </a:p>
          <a:p>
            <a:r>
              <a:rPr lang="pt-BR" dirty="0"/>
              <a:t>pecados outorgou. </a:t>
            </a:r>
          </a:p>
        </p:txBody>
      </p:sp>
    </p:spTree>
    <p:extLst>
      <p:ext uri="{BB962C8B-B14F-4D97-AF65-F5344CB8AC3E}">
        <p14:creationId xmlns:p14="http://schemas.microsoft.com/office/powerpoint/2010/main" val="3484201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Assim, me regozijo, </a:t>
            </a:r>
          </a:p>
          <a:p>
            <a:r>
              <a:rPr lang="pt-BR" dirty="0"/>
              <a:t>vivendo em Sua luz; </a:t>
            </a:r>
          </a:p>
          <a:p>
            <a:r>
              <a:rPr lang="pt-BR" dirty="0"/>
              <a:t>Aleluia! Jesus Cristo me salvou!</a:t>
            </a:r>
          </a:p>
        </p:txBody>
      </p:sp>
    </p:spTree>
    <p:extLst>
      <p:ext uri="{BB962C8B-B14F-4D97-AF65-F5344CB8AC3E}">
        <p14:creationId xmlns:p14="http://schemas.microsoft.com/office/powerpoint/2010/main" val="3704665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esse grande Amigo</a:t>
            </a:r>
          </a:p>
          <a:p>
            <a:r>
              <a:rPr lang="pt-BR" dirty="0"/>
              <a:t>Desejo aqui viver, </a:t>
            </a:r>
          </a:p>
          <a:p>
            <a:r>
              <a:rPr lang="pt-BR" dirty="0"/>
              <a:t>E com Ele sempre </a:t>
            </a:r>
          </a:p>
          <a:p>
            <a:r>
              <a:rPr lang="pt-BR" dirty="0"/>
              <a:t>estar em comunhão; </a:t>
            </a:r>
          </a:p>
        </p:txBody>
      </p:sp>
    </p:spTree>
    <p:extLst>
      <p:ext uri="{BB962C8B-B14F-4D97-AF65-F5344CB8AC3E}">
        <p14:creationId xmlns:p14="http://schemas.microsoft.com/office/powerpoint/2010/main" val="1666409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>
                <a:effectLst/>
              </a:rPr>
              <a:t>Servi-lO</a:t>
            </a:r>
            <a:r>
              <a:rPr lang="pt-BR" dirty="0">
                <a:effectLst/>
              </a:rPr>
              <a:t> fielmente, </a:t>
            </a:r>
          </a:p>
          <a:p>
            <a:r>
              <a:rPr lang="pt-BR" dirty="0">
                <a:effectLst/>
              </a:rPr>
              <a:t>Seguindo o Seu querer; </a:t>
            </a:r>
          </a:p>
          <a:p>
            <a:r>
              <a:rPr lang="pt-BR" dirty="0"/>
              <a:t>Vou a Cristo consagrar </a:t>
            </a:r>
          </a:p>
          <a:p>
            <a:r>
              <a:rPr lang="pt-BR" dirty="0"/>
              <a:t>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242844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Seus caminhos </a:t>
            </a:r>
          </a:p>
          <a:p>
            <a:r>
              <a:rPr lang="pt-BR" dirty="0"/>
              <a:t>santos espero aqui seguir,</a:t>
            </a:r>
          </a:p>
          <a:p>
            <a:r>
              <a:rPr lang="pt-BR" dirty="0"/>
              <a:t>E Seu amor a todos demonstrar; </a:t>
            </a:r>
          </a:p>
        </p:txBody>
      </p:sp>
    </p:spTree>
    <p:extLst>
      <p:ext uri="{BB962C8B-B14F-4D97-AF65-F5344CB8AC3E}">
        <p14:creationId xmlns:p14="http://schemas.microsoft.com/office/powerpoint/2010/main" val="405165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041D-9229-46CD-8D4E-461BE72B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ACHEI UM GRANDE AMIGO</a:t>
            </a:r>
            <a:br>
              <a:rPr lang="pt-BR" dirty="0"/>
            </a:br>
            <a:br>
              <a:rPr lang="pt-BR" dirty="0">
                <a:effectLst/>
              </a:rPr>
            </a:br>
            <a:r>
              <a:rPr lang="pt-BR" dirty="0">
                <a:effectLst/>
              </a:rPr>
              <a:t> </a:t>
            </a:r>
            <a:br>
              <a:rPr lang="pt-BR" dirty="0">
                <a:effectLst/>
              </a:rPr>
            </a:b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1C6138-22B1-4CA1-B514-E1BA8D6A1E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F07581-45F8-46EB-9885-AD035FFA97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Porque Ele, do pecado, </a:t>
            </a:r>
          </a:p>
          <a:p>
            <a:r>
              <a:rPr lang="pt-BR" dirty="0"/>
              <a:t>me veio redimir </a:t>
            </a:r>
          </a:p>
          <a:p>
            <a:r>
              <a:rPr lang="pt-BR" dirty="0"/>
              <a:t>E, por amor, morreu </a:t>
            </a:r>
          </a:p>
          <a:p>
            <a:r>
              <a:rPr lang="pt-BR" dirty="0"/>
              <a:t>em meu lugar.</a:t>
            </a:r>
          </a:p>
        </p:txBody>
      </p:sp>
    </p:spTree>
    <p:extLst>
      <p:ext uri="{BB962C8B-B14F-4D97-AF65-F5344CB8AC3E}">
        <p14:creationId xmlns:p14="http://schemas.microsoft.com/office/powerpoint/2010/main" val="3245183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218</Words>
  <Application>Microsoft Office PowerPoint</Application>
  <PresentationFormat>Apresentação na tela (16:9)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ACHEI UM GRANDE AMIGO</vt:lpstr>
      <vt:lpstr>ACHEI UM GRANDE AMIGO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  ACHEI UM GRANDE AMIGO     </vt:lpstr>
      <vt:lpstr>  ACHEI UM GRANDE AMIGO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2019-06-12T22:03:23Z</dcterms:modified>
</cp:coreProperties>
</file>

<file path=docProps/thumbnail.jpeg>
</file>